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4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318" r:id="rId13"/>
    <p:sldId id="301" r:id="rId14"/>
    <p:sldId id="302" r:id="rId15"/>
    <p:sldId id="321" r:id="rId16"/>
    <p:sldId id="306" r:id="rId17"/>
    <p:sldId id="308" r:id="rId18"/>
    <p:sldId id="316" r:id="rId19"/>
    <p:sldId id="320" r:id="rId20"/>
    <p:sldId id="324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6" r:id="rId32"/>
    <p:sldId id="357" r:id="rId33"/>
    <p:sldId id="358" r:id="rId34"/>
    <p:sldId id="322" r:id="rId35"/>
    <p:sldId id="342" r:id="rId36"/>
    <p:sldId id="325" r:id="rId37"/>
    <p:sldId id="326" r:id="rId38"/>
    <p:sldId id="327" r:id="rId39"/>
    <p:sldId id="330" r:id="rId40"/>
    <p:sldId id="333" r:id="rId41"/>
    <p:sldId id="335" r:id="rId42"/>
    <p:sldId id="336" r:id="rId43"/>
    <p:sldId id="363" r:id="rId44"/>
    <p:sldId id="364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84" r:id="rId53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5"/>
      <p:bold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나눔고딕" panose="020D0604000000000000" pitchFamily="50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휴먼엑스포" panose="02030504000101010101" pitchFamily="18" charset="-127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6900" autoAdjust="0"/>
  </p:normalViewPr>
  <p:slideViewPr>
    <p:cSldViewPr>
      <p:cViewPr varScale="1">
        <p:scale>
          <a:sx n="74" d="100"/>
          <a:sy n="74" d="100"/>
        </p:scale>
        <p:origin x="10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DF6322E-E303-4A30-A6A9-773B9FE6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1311458"/>
            <a:ext cx="229246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2AA092BE-0D3E-4427-8C3B-DE64BEFE5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8965F549-4D2B-4836-857F-10E2AB2AAE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C02AB-54BE-461D-BF44-8F422D7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4696C876-5B22-4473-A3A4-6CD531936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F5CB7-CEB9-44A8-8607-91C9619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8"/>
            <a:ext cx="9144000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2112</TotalTime>
  <Words>1027</Words>
  <Application>Microsoft Office PowerPoint</Application>
  <PresentationFormat>화면 슬라이드 쇼(16:9)</PresentationFormat>
  <Paragraphs>261</Paragraphs>
  <Slides>49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Roboto Condensed</vt:lpstr>
      <vt:lpstr>Oswald</vt:lpstr>
      <vt:lpstr>맑은 고딕</vt:lpstr>
      <vt:lpstr>휴먼엑스포</vt:lpstr>
      <vt:lpstr>Arial</vt:lpstr>
      <vt:lpstr>나눔고딕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유지보수 및 이후 활동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커뮤니티 클래스 다이어그램</vt:lpstr>
      <vt:lpstr>정보 나눔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71</cp:revision>
  <dcterms:modified xsi:type="dcterms:W3CDTF">2021-12-09T04:28:39Z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